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exploAR: Sprint 1</a:t>
            </a:r>
            <a:endParaRPr/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Adithya Raghuraman, Jack Dangremond, Varun Raghav Ramesh</a:t>
            </a:r>
            <a:endParaRPr/>
          </a:p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Background</a:t>
            </a:r>
            <a:endParaRPr/>
          </a:p>
        </p:txBody>
      </p:sp>
      <p:sp>
        <p:nvSpPr>
          <p:cNvPr id="75" name="Shape 75"/>
          <p:cNvSpPr txBox="1"/>
          <p:nvPr>
            <p:ph idx="4294967295" type="body"/>
          </p:nvPr>
        </p:nvSpPr>
        <p:spPr>
          <a:xfrm>
            <a:off x="625350" y="1125600"/>
            <a:ext cx="4130100" cy="3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AR-enabled maps app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Discover places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Information on the go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Improved UX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5500" y="691500"/>
            <a:ext cx="2123926" cy="39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 txBox="1"/>
          <p:nvPr/>
        </p:nvSpPr>
        <p:spPr>
          <a:xfrm>
            <a:off x="6273050" y="4667400"/>
            <a:ext cx="21240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Courtesy: ARCity iOS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exploAR Team</a:t>
            </a:r>
            <a:endParaRPr/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8264" y="1033214"/>
            <a:ext cx="2521425" cy="2521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5206" y="1033213"/>
            <a:ext cx="2593581" cy="2521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263" y="1033225"/>
            <a:ext cx="2521425" cy="25214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254225" y="3835050"/>
            <a:ext cx="25215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Jack Dangremond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Sprint 1 Manager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Shape 88"/>
          <p:cNvSpPr txBox="1"/>
          <p:nvPr/>
        </p:nvSpPr>
        <p:spPr>
          <a:xfrm>
            <a:off x="3250800" y="3835050"/>
            <a:ext cx="25215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Adithya Raghuraman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Sprint 2 Manager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Shape 89"/>
          <p:cNvSpPr txBox="1"/>
          <p:nvPr/>
        </p:nvSpPr>
        <p:spPr>
          <a:xfrm>
            <a:off x="6252138" y="3835050"/>
            <a:ext cx="27537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Varun Raghav Ramesh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Final Sprint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Manager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for Sprint 1</a:t>
            </a:r>
            <a:endParaRPr/>
          </a:p>
        </p:txBody>
      </p:sp>
      <p:sp>
        <p:nvSpPr>
          <p:cNvPr id="96" name="Shape 96"/>
          <p:cNvSpPr txBox="1"/>
          <p:nvPr>
            <p:ph idx="4294967295" type="body"/>
          </p:nvPr>
        </p:nvSpPr>
        <p:spPr>
          <a:xfrm>
            <a:off x="625350" y="1125600"/>
            <a:ext cx="7927200" cy="3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Product owner: Jack Dangremond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Clr>
                <a:srgbClr val="38761D"/>
              </a:buClr>
              <a:buSzPts val="1800"/>
              <a:buChar char="●"/>
            </a:pPr>
            <a:r>
              <a:rPr lang="en">
                <a:solidFill>
                  <a:srgbClr val="38761D"/>
                </a:solidFill>
              </a:rPr>
              <a:t>Setup project structure</a:t>
            </a:r>
            <a:endParaRPr>
              <a:solidFill>
                <a:srgbClr val="38761D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Char char="●"/>
            </a:pPr>
            <a:r>
              <a:rPr lang="en">
                <a:solidFill>
                  <a:srgbClr val="38761D"/>
                </a:solidFill>
              </a:rPr>
              <a:t>Obtain information from Google Places API - Adithya</a:t>
            </a:r>
            <a:endParaRPr>
              <a:solidFill>
                <a:srgbClr val="38761D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Char char="●"/>
            </a:pPr>
            <a:r>
              <a:rPr lang="en">
                <a:solidFill>
                  <a:srgbClr val="38761D"/>
                </a:solidFill>
              </a:rPr>
              <a:t>Get user location - Jack &amp; Varun</a:t>
            </a:r>
            <a:endParaRPr>
              <a:solidFill>
                <a:srgbClr val="38761D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Char char="●"/>
            </a:pPr>
            <a:r>
              <a:rPr lang="en">
                <a:solidFill>
                  <a:srgbClr val="38761D"/>
                </a:solidFill>
              </a:rPr>
              <a:t>Follow AR Tutorial and display places of interest in AR - Jack &amp; Varun</a:t>
            </a:r>
            <a:endParaRPr>
              <a:solidFill>
                <a:srgbClr val="38761D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Char char="●"/>
            </a:pPr>
            <a:r>
              <a:rPr lang="en">
                <a:solidFill>
                  <a:srgbClr val="38761D"/>
                </a:solidFill>
              </a:rPr>
              <a:t>Enable communication between frontend and backend - Varun</a:t>
            </a:r>
            <a:endParaRPr>
              <a:solidFill>
                <a:srgbClr val="38761D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Char char="●"/>
            </a:pPr>
            <a:r>
              <a:rPr lang="en">
                <a:solidFill>
                  <a:srgbClr val="38761D"/>
                </a:solidFill>
              </a:rPr>
              <a:t>Deploy to AWS - Adithya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3" name="Shape 10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Encountered</a:t>
            </a:r>
            <a:endParaRPr/>
          </a:p>
        </p:txBody>
      </p:sp>
      <p:sp>
        <p:nvSpPr>
          <p:cNvPr id="109" name="Shape 109"/>
          <p:cNvSpPr txBox="1"/>
          <p:nvPr>
            <p:ph idx="4294967295" type="body"/>
          </p:nvPr>
        </p:nvSpPr>
        <p:spPr>
          <a:xfrm>
            <a:off x="625350" y="1125600"/>
            <a:ext cx="7927200" cy="3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Limited libraries with AR capabilities for Web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Location accuracy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350" y="742713"/>
            <a:ext cx="2337279" cy="4155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350" y="2016025"/>
            <a:ext cx="4610950" cy="288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for Sprint 2</a:t>
            </a:r>
            <a:endParaRPr/>
          </a:p>
        </p:txBody>
      </p:sp>
      <p:sp>
        <p:nvSpPr>
          <p:cNvPr id="118" name="Shape 118"/>
          <p:cNvSpPr txBox="1"/>
          <p:nvPr>
            <p:ph idx="4294967295" type="body"/>
          </p:nvPr>
        </p:nvSpPr>
        <p:spPr>
          <a:xfrm>
            <a:off x="625350" y="1125600"/>
            <a:ext cx="7927200" cy="3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Product owner: Adithya Raghuraman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Search and locate places of interest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Get in-depth info about place of interest selected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Create user profile capabilities (registration, login, etc.)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View friends and their suggestions on AR Map.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